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475"/>
    <a:srgbClr val="1CCE86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79020-D6F3-4788-A25F-D7F3F7BC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A3D63B-E281-4B2C-9008-A4B15397F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5B0E41-C5E7-4C4B-8F73-6905ECAE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5E5D6-EE09-4613-89D1-B56C8CB6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835732-E14A-4E02-AA3F-89DDBEE4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4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D28CF-C384-4EAA-BD40-01311D31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24AF35-9E41-450E-A5AA-2456F70C4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C7C3FD-98A0-4E3E-A6D9-5F9CE294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36417D-17B1-4725-AF69-D3224698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01678A-8DE6-48D9-894F-86F04E2E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5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218D69-1E7B-4899-9B98-046FC9C4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6E13B0-933F-45C2-9B88-3338D0028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161AF-580D-4D32-8F03-80F02022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45062B-57D5-466B-9C9F-8FDEF744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D59DC8-3C2A-4E44-9F3E-FE225D7D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3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E00B-7DC0-4766-B5A0-52B4C176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E28B6-50A9-4C80-B4B7-5AABBFF5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A99589-BCCC-4725-A2DB-5A38F5DC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25159C-4043-4CEC-AB8B-69EA1E34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DB3659-0BFD-49EF-8C8C-6D3B3307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07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FBCEE-CF15-4653-AE5D-87842AFE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60E76F-B153-4F27-B047-2A4116CED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5DEC35-1367-4438-8CF5-CDC455C5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FBF876-F0F8-4404-A211-4B9CBA3F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56E0E0-33F6-43A3-A223-C6EC45C0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0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5ACD8-D01B-4ACA-B7F1-5A8050B4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73BE2E-468F-433B-84A6-B7A177426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8C2E17-C3C1-4609-9F29-9B6225DA7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D668BB-383E-4EDE-9333-3BAAEDB5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603E6E-51AD-492F-B2D8-9616481E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D8635A-CB69-4917-BECA-7A60A4B1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95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E534-1A81-4865-9AEF-BB84577F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AF718D-2DB8-42F2-9AC5-19E2D5F2F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98FFEC-B920-4858-9D0F-6E9735867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DDDD5B-68EB-4CFC-B643-C0F19997F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80E1C0F-5EF8-4097-A5CC-7E81B5833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BC45CA-4E46-42A0-BD6B-0196B238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E04D09-D280-4C85-892E-41854189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1C0B4F-65BF-437D-B482-6B22CBEE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69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EC792-3FC9-4D96-B91F-FF4F66B8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6775903-FC2F-46B0-9080-E0E9163D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52CAA3-BE26-4261-B7CF-6421DC98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902F338-9DB1-48F8-8CC0-62A87CE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05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558E82C-8401-4A57-858E-200A8FB9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FDFB23-E6E9-46F2-B37A-FA2A9DDA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150A3C-4768-4D4E-9B6C-87831B57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38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4D7CF-61AF-4608-A8A5-9013A87E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8D5644-60CD-41EE-8350-39272A422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303076-687C-44C5-B15D-A68B8B2BE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4AF0C7-D140-4D75-8D4B-D09A370C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655377-6AFF-40ED-B5B9-5D843219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98D897-DD4B-448D-92D7-A2A545ED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8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A6153-56F7-44DD-A8C3-93CADB9D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FA5E3F-D0AE-49FB-8669-5B5999572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55BF2B-6A45-4B7A-A108-CDE26698E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2A47B1-7D32-4DCB-90A6-B350E77B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6C9E87-461B-46CA-88FD-1BD0B63F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CB31B1-4F75-48CF-8880-2565C9F8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8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76D6D7F-BA3B-4E41-9F6D-1853DFFB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D9D645-C889-466C-A6F5-5E5CB0D46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9753CB-F0BC-4BA5-8961-3B304CDAD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EB38-17ED-48E5-8A04-5242A27F6316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A1B62D-A396-4B5E-A00B-95E4FE42C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A54B1-F5DD-4690-89EA-BE822ED61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DA92-3227-4DAA-8CBC-9A93841B9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13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C51A7A6-B97B-47D3-94E3-A202D760A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18" y="275665"/>
            <a:ext cx="2360504" cy="236050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EC24DAB-7837-4A1A-A0D6-8EE03B8229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29" b="41049"/>
          <a:stretch/>
        </p:blipFill>
        <p:spPr>
          <a:xfrm>
            <a:off x="3715045" y="342352"/>
            <a:ext cx="4761905" cy="901042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25B347A-2851-4786-B55B-6171CB05CCE9}"/>
              </a:ext>
            </a:extLst>
          </p:cNvPr>
          <p:cNvSpPr txBox="1"/>
          <p:nvPr/>
        </p:nvSpPr>
        <p:spPr>
          <a:xfrm>
            <a:off x="2606727" y="1373536"/>
            <a:ext cx="6978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Abordagens críticas no ensino de língua e literaturas anglófonas na Rede Federal de Educação em uma sociedade polarizada: perspectivas, embates e resistências.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C6ADACF-D439-4A24-AD74-B746F68A8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578" y="275665"/>
            <a:ext cx="2360504" cy="2360504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21EF74D6-1617-454F-B39F-1973B04D11BD}"/>
              </a:ext>
            </a:extLst>
          </p:cNvPr>
          <p:cNvSpPr/>
          <p:nvPr/>
        </p:nvSpPr>
        <p:spPr>
          <a:xfrm>
            <a:off x="-1" y="2620607"/>
            <a:ext cx="12191999" cy="3735601"/>
          </a:xfrm>
          <a:prstGeom prst="rect">
            <a:avLst/>
          </a:prstGeom>
          <a:solidFill>
            <a:srgbClr val="00A24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74C742B-5361-4087-BE95-6F4EE829B021}"/>
              </a:ext>
            </a:extLst>
          </p:cNvPr>
          <p:cNvSpPr txBox="1"/>
          <p:nvPr/>
        </p:nvSpPr>
        <p:spPr>
          <a:xfrm>
            <a:off x="435707" y="2896454"/>
            <a:ext cx="114329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pt-BR" sz="2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trabalho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Autor(es): XXXXXX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Eixo Temático: N° XX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Modalidade: Palestra/Oficina/Mesa-redonda</a:t>
            </a:r>
          </a:p>
          <a:p>
            <a:pPr algn="ctr"/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0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0EC24DAB-7837-4A1A-A0D6-8EE03B8229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29" b="41049"/>
          <a:stretch/>
        </p:blipFill>
        <p:spPr>
          <a:xfrm>
            <a:off x="160312" y="6098344"/>
            <a:ext cx="3515163" cy="665135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25B347A-2851-4786-B55B-6171CB05CCE9}"/>
              </a:ext>
            </a:extLst>
          </p:cNvPr>
          <p:cNvSpPr txBox="1"/>
          <p:nvPr/>
        </p:nvSpPr>
        <p:spPr>
          <a:xfrm>
            <a:off x="492369" y="1688118"/>
            <a:ext cx="1122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Espaço destinado para texto (mantenha sempre fonte Arial, tamanho 20)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DB6B1F0-E7B6-4A13-987C-BAC20834B4AD}"/>
              </a:ext>
            </a:extLst>
          </p:cNvPr>
          <p:cNvSpPr/>
          <p:nvPr/>
        </p:nvSpPr>
        <p:spPr>
          <a:xfrm>
            <a:off x="-21883" y="567868"/>
            <a:ext cx="12192000" cy="665135"/>
          </a:xfrm>
          <a:prstGeom prst="rect">
            <a:avLst/>
          </a:prstGeom>
          <a:solidFill>
            <a:srgbClr val="00A24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C6ADACF-D439-4A24-AD74-B746F68A8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407" y="5338688"/>
            <a:ext cx="1519311" cy="15193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0473C0C-F485-4C6A-B038-0002C19A2013}"/>
              </a:ext>
            </a:extLst>
          </p:cNvPr>
          <p:cNvSpPr txBox="1"/>
          <p:nvPr/>
        </p:nvSpPr>
        <p:spPr>
          <a:xfrm>
            <a:off x="21884" y="648228"/>
            <a:ext cx="12148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E/OU SUBTÍTULO (mantenha sempre fonte Arial, tamanho 28)</a:t>
            </a:r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4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11</cp:revision>
  <dcterms:created xsi:type="dcterms:W3CDTF">2020-11-05T17:17:58Z</dcterms:created>
  <dcterms:modified xsi:type="dcterms:W3CDTF">2020-11-05T20:50:09Z</dcterms:modified>
</cp:coreProperties>
</file>